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0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PROGRAMA DE CONSERVAÇÃO AUDITIVA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 hora e 30 minutos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63" y="990501"/>
            <a:ext cx="6480347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 necessidade do uso da proteção auditiva e efeitos no organismo;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 necessidade de informar o seu supervisor de qualquer problema que tenha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ocorrido consigo devido ao uso do protetor auditivo, ou com seus colegas de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trabalho;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Explicação do porque de a proteção coletiva não estar sendo realizada, ou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não ser adequada, e o que está sendo feito para diminuir ou eliminar a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necessidade de uso de protetores auditivos;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Explicação do porque de ter sido escolhido aquele tipo de protetor;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Explicação sobre a operação, capacidade e as limitações do protetor auditivo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selecionado;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Instruções sobre inspeção e colocação correta do protetor;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Explicações de como manter e guardar o protetor;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Os efeitos à saúde ocasionados pela exposição a nível de pressão sonora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elevado;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 interpretação dos resultados dos exames audiométricos;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Concepção, metodologia, estratégia e interpretação dos resultados das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avaliações ambientais;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Medidas de proteção coletivas e individuais possíveis.</a:t>
            </a:r>
          </a:p>
          <a:p>
            <a:pPr algn="l"/>
            <a:endParaRPr lang="pt-BR" alt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7 - Programa de Controle Médico de Saúde Ocupacional - PCMSO</a:t>
            </a:r>
            <a:endParaRPr lang="pt-BR" altLang="pt-BR" sz="11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579938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2388</TotalTime>
  <Words>317</Words>
  <Application>Microsoft Office PowerPoint</Application>
  <PresentationFormat>Personalizar</PresentationFormat>
  <Paragraphs>47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4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296</cp:revision>
  <cp:lastPrinted>2023-01-18T11:46:20Z</cp:lastPrinted>
  <dcterms:created xsi:type="dcterms:W3CDTF">1996-09-21T19:33:27Z</dcterms:created>
  <dcterms:modified xsi:type="dcterms:W3CDTF">2024-08-19T16:33:52Z</dcterms:modified>
</cp:coreProperties>
</file>